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344" r:id="rId2"/>
    <p:sldId id="345" r:id="rId3"/>
    <p:sldId id="346" r:id="rId4"/>
    <p:sldId id="320" r:id="rId5"/>
    <p:sldId id="300" r:id="rId6"/>
    <p:sldId id="302" r:id="rId7"/>
    <p:sldId id="303" r:id="rId8"/>
    <p:sldId id="304" r:id="rId9"/>
    <p:sldId id="301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21" r:id="rId23"/>
    <p:sldId id="322" r:id="rId24"/>
    <p:sldId id="323" r:id="rId25"/>
    <p:sldId id="324" r:id="rId26"/>
    <p:sldId id="325" r:id="rId27"/>
    <p:sldId id="326" r:id="rId28"/>
    <p:sldId id="327" r:id="rId29"/>
    <p:sldId id="328" r:id="rId30"/>
    <p:sldId id="329" r:id="rId31"/>
    <p:sldId id="330" r:id="rId32"/>
    <p:sldId id="331" r:id="rId33"/>
    <p:sldId id="332" r:id="rId34"/>
    <p:sldId id="333" r:id="rId35"/>
    <p:sldId id="334" r:id="rId36"/>
    <p:sldId id="335" r:id="rId37"/>
    <p:sldId id="317" r:id="rId38"/>
    <p:sldId id="336" r:id="rId39"/>
    <p:sldId id="337" r:id="rId40"/>
    <p:sldId id="338" r:id="rId41"/>
    <p:sldId id="318" r:id="rId42"/>
    <p:sldId id="339" r:id="rId43"/>
    <p:sldId id="340" r:id="rId44"/>
    <p:sldId id="319" r:id="rId45"/>
    <p:sldId id="341" r:id="rId46"/>
    <p:sldId id="342" r:id="rId47"/>
    <p:sldId id="343" r:id="rId4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D2C5"/>
    <a:srgbClr val="C27664"/>
    <a:srgbClr val="E4C988"/>
    <a:srgbClr val="344B5B"/>
    <a:srgbClr val="F18575"/>
    <a:srgbClr val="FF7F0F"/>
    <a:srgbClr val="FFFFFF"/>
    <a:srgbClr val="7F7F7F"/>
    <a:srgbClr val="1E7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70"/>
    <p:restoredTop sz="94762"/>
  </p:normalViewPr>
  <p:slideViewPr>
    <p:cSldViewPr snapToGrid="0" snapToObjects="1" showGuides="1">
      <p:cViewPr>
        <p:scale>
          <a:sx n="91" d="100"/>
          <a:sy n="91" d="100"/>
        </p:scale>
        <p:origin x="616" y="8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C970A4-ED81-0044-A522-820D9071B6D7}" type="datetimeFigureOut">
              <a:rPr kumimoji="1" lang="ja-JP" altLang="en-US" smtClean="0"/>
              <a:t>2023/10/21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5A2552-3C39-0042-95CA-E2EF58570E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7082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A2552-3C39-0042-95CA-E2EF58570EE4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4016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A2552-3C39-0042-95CA-E2EF58570EE4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076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A2552-3C39-0042-95CA-E2EF58570EE4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5592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A2552-3C39-0042-95CA-E2EF58570EE4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2620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A2552-3C39-0042-95CA-E2EF58570EE4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8602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A2552-3C39-0042-95CA-E2EF58570EE4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68259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A2552-3C39-0042-95CA-E2EF58570EE4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48022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A2552-3C39-0042-95CA-E2EF58570EE4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81656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A2552-3C39-0042-95CA-E2EF58570EE4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89620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A2552-3C39-0042-95CA-E2EF58570EE4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4934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A2552-3C39-0042-95CA-E2EF58570EE4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1300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A2552-3C39-0042-95CA-E2EF58570EE4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05895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A2552-3C39-0042-95CA-E2EF58570EE4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14856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A2552-3C39-0042-95CA-E2EF58570EE4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29259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A2552-3C39-0042-95CA-E2EF58570EE4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52180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A2552-3C39-0042-95CA-E2EF58570EE4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67487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A2552-3C39-0042-95CA-E2EF58570EE4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72026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A2552-3C39-0042-95CA-E2EF58570EE4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81354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A2552-3C39-0042-95CA-E2EF58570EE4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62496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A2552-3C39-0042-95CA-E2EF58570EE4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2429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A2552-3C39-0042-95CA-E2EF58570EE4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79465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A2552-3C39-0042-95CA-E2EF58570EE4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640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A2552-3C39-0042-95CA-E2EF58570EE4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62080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A2552-3C39-0042-95CA-E2EF58570EE4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60896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A2552-3C39-0042-95CA-E2EF58570EE4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51401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A2552-3C39-0042-95CA-E2EF58570EE4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50279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A2552-3C39-0042-95CA-E2EF58570EE4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73346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A2552-3C39-0042-95CA-E2EF58570EE4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80593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A2552-3C39-0042-95CA-E2EF58570EE4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40800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A2552-3C39-0042-95CA-E2EF58570EE4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53776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A2552-3C39-0042-95CA-E2EF58570EE4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62311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A2552-3C39-0042-95CA-E2EF58570EE4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17175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A2552-3C39-0042-95CA-E2EF58570EE4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9675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A2552-3C39-0042-95CA-E2EF58570EE4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7056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A2552-3C39-0042-95CA-E2EF58570EE4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279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A2552-3C39-0042-95CA-E2EF58570EE4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2716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A2552-3C39-0042-95CA-E2EF58570EE4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1883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A2552-3C39-0042-95CA-E2EF58570EE4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51797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A2552-3C39-0042-95CA-E2EF58570EE4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37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853C43-FE62-8447-6583-589AD2C40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FD5B185-0B81-5BE7-5A15-297D09F210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EC53A36-668B-6661-0BC1-81CECE1A8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CC769-5C93-1E45-A100-51882713F167}" type="datetimeFigureOut">
              <a:rPr kumimoji="1" lang="ja-JP" altLang="en-US" smtClean="0"/>
              <a:t>2023/10/21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796CEB3-3B80-EBD8-5E30-5C59A98F6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1FF90EE-7623-694C-027E-D8CF25635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46974-B635-9C41-AEB8-A5E0266B65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6038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7E9E25F-D01F-8E04-41D7-4D7DFF3F2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6E3FB3D-6389-412A-6B74-4566E7DBDA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A0A2A7-1F81-FE42-F42E-6502F2CD1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CC769-5C93-1E45-A100-51882713F167}" type="datetimeFigureOut">
              <a:rPr kumimoji="1" lang="ja-JP" altLang="en-US" smtClean="0"/>
              <a:t>2023/10/21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A54C53-7150-0EB1-05B8-BAC9963C3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59AFE6C-6169-192C-2ECD-A8FBEC01B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46974-B635-9C41-AEB8-A5E0266B65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7606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88AE17B8-267E-38BE-4D8D-A5CDF078AF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A458D82-B549-3475-4CE5-6499B7B01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A22BE59-A420-68B9-2014-716DB3E42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CC769-5C93-1E45-A100-51882713F167}" type="datetimeFigureOut">
              <a:rPr kumimoji="1" lang="ja-JP" altLang="en-US" smtClean="0"/>
              <a:t>2023/10/21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4A22C01-23CB-E5C4-E268-59AE7271F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86E130-C008-67A9-DD05-A3614DF6F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46974-B635-9C41-AEB8-A5E0266B65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2732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A3CB3E-DF28-DDC3-8D68-092BC96B7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3A6B8CD-4415-E742-FEA6-9EADCC5B4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63EDC57-3E02-801D-D72F-8B4577BE8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CC769-5C93-1E45-A100-51882713F167}" type="datetimeFigureOut">
              <a:rPr kumimoji="1" lang="ja-JP" altLang="en-US" smtClean="0"/>
              <a:t>2023/10/21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903DD35-D3AF-E05F-36E8-42A683A56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848DF0B-EC83-3DE7-8C5A-A1BBABFA7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46974-B635-9C41-AEB8-A5E0266B65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5815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1223D5-ED16-9518-1A40-497B950E2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A4B0521-F6BD-6A9E-6593-B5206FD5AB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6D7BC88-392E-913B-2AFF-D84B9A89A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CC769-5C93-1E45-A100-51882713F167}" type="datetimeFigureOut">
              <a:rPr kumimoji="1" lang="ja-JP" altLang="en-US" smtClean="0"/>
              <a:t>2023/10/21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47FED80-C955-A46E-C394-5B77DBF6F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AB42AB1-8252-7D03-E8A4-979B65CB6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46974-B635-9C41-AEB8-A5E0266B65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3273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625A23-1097-728A-92B7-9FC690D4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20D060-643E-0E1A-3179-DFC9910B3E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A07C02D-3855-B7DF-5895-6B11EC8F0A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A3884C8-3C2C-FB91-A3E9-19E620C03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CC769-5C93-1E45-A100-51882713F167}" type="datetimeFigureOut">
              <a:rPr kumimoji="1" lang="ja-JP" altLang="en-US" smtClean="0"/>
              <a:t>2023/10/21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04305F4-ED07-5AC5-31EC-0AFE9E4DD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9CC9B2D-F87E-A113-B2F8-4FFC14E1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46974-B635-9C41-AEB8-A5E0266B65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4592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7E5DEA-2DEF-0DB6-DC9D-929FC386B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89C4686-B5F2-400C-AE88-A5ED9B970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8096E17-9219-57E3-484C-BD31BBB6B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8C853E0-2F5F-5A78-562B-E6054201C6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391996D-E1BB-FA43-8027-C7CA675C0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6BE4F06-8524-39BA-954F-ED3B87BC5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CC769-5C93-1E45-A100-51882713F167}" type="datetimeFigureOut">
              <a:rPr kumimoji="1" lang="ja-JP" altLang="en-US" smtClean="0"/>
              <a:t>2023/10/21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4858B87-412B-698D-F540-5A07EAABA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DB82C3E-F1DA-2385-4AA6-B8E3EFD35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46974-B635-9C41-AEB8-A5E0266B65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6209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C8EC83-EE44-6935-6B40-5C2CBC971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C180D83-D515-0825-A761-35F8183F1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CC769-5C93-1E45-A100-51882713F167}" type="datetimeFigureOut">
              <a:rPr kumimoji="1" lang="ja-JP" altLang="en-US" smtClean="0"/>
              <a:t>2023/10/21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1D8D99B-AF2C-0A87-7325-B350284C4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8887F20-F9F2-DEA6-06B7-9751EC92E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46974-B635-9C41-AEB8-A5E0266B65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2040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17BC71A-054F-41EF-2688-E0EF97A95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CC769-5C93-1E45-A100-51882713F167}" type="datetimeFigureOut">
              <a:rPr kumimoji="1" lang="ja-JP" altLang="en-US" smtClean="0"/>
              <a:t>2023/10/21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9B3D7C4-ED0E-2428-9266-2AB364C73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41523CD-9DFC-421A-B38D-A9997ED00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46974-B635-9C41-AEB8-A5E0266B65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5205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80C80B-9F6E-9975-4CA8-D2F69924C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EA77D2B-02F0-6412-C26E-184157996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86801FB-3E8B-62A8-4287-3C550F571F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96A3CF8-C5E3-0E89-DD51-042BDB59A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CC769-5C93-1E45-A100-51882713F167}" type="datetimeFigureOut">
              <a:rPr kumimoji="1" lang="ja-JP" altLang="en-US" smtClean="0"/>
              <a:t>2023/10/21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53A6888-B805-0FEF-CA96-822992219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6398A0-1E3A-F47B-70B7-1C1CA7539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46974-B635-9C41-AEB8-A5E0266B65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5683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226313-CAA0-A723-B030-14084E52B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E3E4805-92C6-702D-51DD-FB900B6849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439E286-AA1D-2860-601D-CB5A003856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BE9A145-A9FA-70BE-722C-33A659C4A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CC769-5C93-1E45-A100-51882713F167}" type="datetimeFigureOut">
              <a:rPr kumimoji="1" lang="ja-JP" altLang="en-US" smtClean="0"/>
              <a:t>2023/10/21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54587B4-B267-2177-7D0C-B7E44EA97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C5218F9-80AC-3534-C6D3-E788A1BB1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46974-B635-9C41-AEB8-A5E0266B65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8149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B29C29A-BFEB-F56A-8C10-510C3E1FE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22D27AB-0C2F-A69B-B420-BC87910AA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BC2AB7B-C11A-7877-D435-2A76C6D929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CC769-5C93-1E45-A100-51882713F167}" type="datetimeFigureOut">
              <a:rPr kumimoji="1" lang="ja-JP" altLang="en-US" smtClean="0"/>
              <a:t>2023/10/21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1DECC08-AD39-9EB1-D6B2-4003EE2987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2C3836B-D665-6878-6FA1-8DAFB52510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46974-B635-9C41-AEB8-A5E0266B65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6147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7" Type="http://schemas.openxmlformats.org/officeDocument/2006/relationships/image" Target="../media/image3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7" Type="http://schemas.openxmlformats.org/officeDocument/2006/relationships/image" Target="../media/image4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image" Target="../media/image47.jpeg"/><Relationship Id="rId7" Type="http://schemas.openxmlformats.org/officeDocument/2006/relationships/image" Target="../media/image5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image" Target="../media/image5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58.emf"/><Relationship Id="rId7" Type="http://schemas.openxmlformats.org/officeDocument/2006/relationships/image" Target="../media/image6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Relationship Id="rId9" Type="http://schemas.openxmlformats.org/officeDocument/2006/relationships/image" Target="../media/image6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7" Type="http://schemas.openxmlformats.org/officeDocument/2006/relationships/image" Target="../media/image6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emf"/><Relationship Id="rId4" Type="http://schemas.openxmlformats.org/officeDocument/2006/relationships/image" Target="../media/image7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jpeg"/><Relationship Id="rId4" Type="http://schemas.openxmlformats.org/officeDocument/2006/relationships/image" Target="../media/image7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7" Type="http://schemas.openxmlformats.org/officeDocument/2006/relationships/image" Target="../media/image8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jpeg"/><Relationship Id="rId5" Type="http://schemas.openxmlformats.org/officeDocument/2006/relationships/image" Target="../media/image78.emf"/><Relationship Id="rId4" Type="http://schemas.openxmlformats.org/officeDocument/2006/relationships/image" Target="../media/image7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emf"/><Relationship Id="rId4" Type="http://schemas.openxmlformats.org/officeDocument/2006/relationships/image" Target="../media/image8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eg"/><Relationship Id="rId4" Type="http://schemas.openxmlformats.org/officeDocument/2006/relationships/image" Target="../media/image8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jpeg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jpeg"/><Relationship Id="rId4" Type="http://schemas.openxmlformats.org/officeDocument/2006/relationships/image" Target="../media/image9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emf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jpeg"/><Relationship Id="rId5" Type="http://schemas.openxmlformats.org/officeDocument/2006/relationships/image" Target="../media/image113.emf"/><Relationship Id="rId4" Type="http://schemas.openxmlformats.org/officeDocument/2006/relationships/image" Target="../media/image11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jpeg"/><Relationship Id="rId5" Type="http://schemas.openxmlformats.org/officeDocument/2006/relationships/image" Target="../media/image119.emf"/><Relationship Id="rId4" Type="http://schemas.openxmlformats.org/officeDocument/2006/relationships/image" Target="../media/image11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jpeg"/><Relationship Id="rId4" Type="http://schemas.openxmlformats.org/officeDocument/2006/relationships/image" Target="../media/image12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jpeg"/><Relationship Id="rId4" Type="http://schemas.openxmlformats.org/officeDocument/2006/relationships/image" Target="../media/image127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jpeg"/><Relationship Id="rId5" Type="http://schemas.openxmlformats.org/officeDocument/2006/relationships/image" Target="../media/image133.jpeg"/><Relationship Id="rId4" Type="http://schemas.openxmlformats.org/officeDocument/2006/relationships/image" Target="../media/image13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jpeg"/><Relationship Id="rId4" Type="http://schemas.openxmlformats.org/officeDocument/2006/relationships/image" Target="../media/image136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jpeg"/><Relationship Id="rId4" Type="http://schemas.openxmlformats.org/officeDocument/2006/relationships/image" Target="../media/image139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emf"/><Relationship Id="rId4" Type="http://schemas.openxmlformats.org/officeDocument/2006/relationships/image" Target="../media/image142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jpeg"/><Relationship Id="rId5" Type="http://schemas.openxmlformats.org/officeDocument/2006/relationships/image" Target="../media/image146.emf"/><Relationship Id="rId4" Type="http://schemas.openxmlformats.org/officeDocument/2006/relationships/image" Target="../media/image145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jpeg"/><Relationship Id="rId4" Type="http://schemas.openxmlformats.org/officeDocument/2006/relationships/image" Target="../media/image151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7" Type="http://schemas.openxmlformats.org/officeDocument/2006/relationships/image" Target="../media/image157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jpeg"/><Relationship Id="rId5" Type="http://schemas.openxmlformats.org/officeDocument/2006/relationships/image" Target="../media/image155.jpeg"/><Relationship Id="rId4" Type="http://schemas.openxmlformats.org/officeDocument/2006/relationships/image" Target="../media/image154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jpeg"/><Relationship Id="rId4" Type="http://schemas.openxmlformats.org/officeDocument/2006/relationships/image" Target="../media/image15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jpeg"/><Relationship Id="rId4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E9312E-9BDF-4B08-1D6D-FA6B734C6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51" y="2766218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Core images 801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2944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196F406-FB04-6F5F-AA3F-726360357B50}"/>
              </a:ext>
            </a:extLst>
          </p:cNvPr>
          <p:cNvSpPr txBox="1"/>
          <p:nvPr/>
        </p:nvSpPr>
        <p:spPr>
          <a:xfrm>
            <a:off x="3336757" y="66259"/>
            <a:ext cx="8949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Figure 7</a:t>
            </a:r>
            <a:r>
              <a:rPr lang="ja-JP" altLang="en-US" sz="1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：</a:t>
            </a:r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Core images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A4D1178-86C1-15D2-5339-84E5ACE10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275" y="727882"/>
            <a:ext cx="4023450" cy="256759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5C3E23A-004C-4A23-A86A-B88CE6271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7899" y="4049225"/>
            <a:ext cx="4023449" cy="257323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A6A96D2-1EA2-8215-E111-D80778C76D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4542" y="235536"/>
            <a:ext cx="4280712" cy="273177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C15D10A-1E4F-A571-C0D1-08D6158BC4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6345" y="4089632"/>
            <a:ext cx="3905655" cy="249242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4F69199A-F45B-E759-522B-9E86E3D2AB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689" y="-133522"/>
            <a:ext cx="22648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47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196F406-FB04-6F5F-AA3F-726360357B50}"/>
              </a:ext>
            </a:extLst>
          </p:cNvPr>
          <p:cNvSpPr txBox="1"/>
          <p:nvPr/>
        </p:nvSpPr>
        <p:spPr>
          <a:xfrm>
            <a:off x="3336757" y="66259"/>
            <a:ext cx="8949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Figure 7</a:t>
            </a:r>
            <a:r>
              <a:rPr lang="ja-JP" altLang="en-US" sz="1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：</a:t>
            </a:r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Core images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C3CF81C-067F-9721-CC5B-F1112E863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364" y="471072"/>
            <a:ext cx="4291271" cy="273251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599480E-523E-2219-C353-D60BAC53D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364" y="3924542"/>
            <a:ext cx="4291271" cy="273850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B9D4A90-C67A-58BB-B7C8-069682041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4983" y="2976113"/>
            <a:ext cx="4291271" cy="273251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B4037FE-5B6C-C57E-ED4C-3E55771857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46" y="0"/>
            <a:ext cx="3630083" cy="685800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A0652558-93A3-CC25-1EA6-76317C3E92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4111" y="185346"/>
            <a:ext cx="3293014" cy="209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557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196F406-FB04-6F5F-AA3F-726360357B50}"/>
              </a:ext>
            </a:extLst>
          </p:cNvPr>
          <p:cNvSpPr txBox="1"/>
          <p:nvPr/>
        </p:nvSpPr>
        <p:spPr>
          <a:xfrm>
            <a:off x="3336757" y="66259"/>
            <a:ext cx="8949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Figure 7</a:t>
            </a:r>
            <a:r>
              <a:rPr lang="ja-JP" altLang="en-US" sz="1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：</a:t>
            </a:r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Core images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C6D4839-39E4-5566-F585-3B29A14B6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956" y="671198"/>
            <a:ext cx="4088785" cy="2615025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D35BAAF-93E5-2BDC-082F-71A2E0E73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428" y="235536"/>
            <a:ext cx="4088785" cy="261502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6B0EC45D-89CA-8230-9695-99910D09F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1051" y="3552609"/>
            <a:ext cx="4555203" cy="290057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0B164E0C-9DBE-F181-877C-4136C0AB8E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3196167" cy="6858000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4796E19-550A-509D-8A01-5270F9FAF5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762" y="3908710"/>
            <a:ext cx="3638071" cy="231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78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196F406-FB04-6F5F-AA3F-726360357B50}"/>
              </a:ext>
            </a:extLst>
          </p:cNvPr>
          <p:cNvSpPr txBox="1"/>
          <p:nvPr/>
        </p:nvSpPr>
        <p:spPr>
          <a:xfrm>
            <a:off x="3336757" y="66259"/>
            <a:ext cx="8949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Figure 7</a:t>
            </a:r>
            <a:r>
              <a:rPr lang="ja-JP" altLang="en-US" sz="1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：</a:t>
            </a:r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Core images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609F6E6-4298-C76C-8946-6B090BFD6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97000" cy="6858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54CB82E-01E4-D251-3673-71786A29D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128" y="0"/>
            <a:ext cx="184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84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196F406-FB04-6F5F-AA3F-726360357B50}"/>
              </a:ext>
            </a:extLst>
          </p:cNvPr>
          <p:cNvSpPr txBox="1"/>
          <p:nvPr/>
        </p:nvSpPr>
        <p:spPr>
          <a:xfrm>
            <a:off x="3336757" y="66259"/>
            <a:ext cx="8949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Figure 7</a:t>
            </a:r>
            <a:r>
              <a:rPr lang="ja-JP" altLang="en-US" sz="1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：</a:t>
            </a:r>
            <a:r>
              <a:rPr lang="en-US" altLang="ja-JP" sz="1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Core images</a:t>
            </a:r>
            <a:endParaRPr lang="en-US" altLang="ja-JP" sz="1600" b="1" dirty="0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F53BA0E-1854-A3E7-5EB9-9FC25CAD8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74" y="0"/>
            <a:ext cx="3185583" cy="6858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FA68D80-55CD-50B2-7F68-BB80B10FA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3095" y="1847991"/>
            <a:ext cx="3825525" cy="243594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7BFFA3F9-5578-32A5-F1F7-3D74D02E1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552" y="4440086"/>
            <a:ext cx="4042423" cy="257405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28CB85B-915C-9858-E953-EC8D98F462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9557" y="2004139"/>
            <a:ext cx="3825525" cy="243594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5556E1D3-0A06-7C90-73D2-9102BE25C4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7592" y="4440085"/>
            <a:ext cx="4042423" cy="2574059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1FE9BEF1-4F41-E1B1-B6F5-7D6B67A7A0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2653" y="-75188"/>
            <a:ext cx="3511550" cy="223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962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196F406-FB04-6F5F-AA3F-726360357B50}"/>
              </a:ext>
            </a:extLst>
          </p:cNvPr>
          <p:cNvSpPr txBox="1"/>
          <p:nvPr/>
        </p:nvSpPr>
        <p:spPr>
          <a:xfrm>
            <a:off x="3336757" y="66259"/>
            <a:ext cx="8949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Figure 7</a:t>
            </a:r>
            <a:r>
              <a:rPr lang="ja-JP" altLang="en-US" sz="1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：</a:t>
            </a:r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Core images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4A0D6F3-29A2-7530-01A6-D81FE45C8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90" y="0"/>
            <a:ext cx="3196167" cy="6858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EB1B8F0-7B1A-0311-0099-724157412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864" y="649574"/>
            <a:ext cx="4265935" cy="2716383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CCBF1EF-7F45-1B9A-C21B-AD99069A17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1268" y="100578"/>
            <a:ext cx="4640142" cy="2961143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B031744E-D1C7-CD6C-839F-580AE2F36F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3799" y="3492043"/>
            <a:ext cx="4650317" cy="2961143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9CAC435D-F726-3983-A625-D5E386631D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5570" y="3735989"/>
            <a:ext cx="4265935" cy="271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545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196F406-FB04-6F5F-AA3F-726360357B50}"/>
              </a:ext>
            </a:extLst>
          </p:cNvPr>
          <p:cNvSpPr txBox="1"/>
          <p:nvPr/>
        </p:nvSpPr>
        <p:spPr>
          <a:xfrm>
            <a:off x="3336757" y="66259"/>
            <a:ext cx="8949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Figure 7</a:t>
            </a:r>
            <a:r>
              <a:rPr lang="ja-JP" altLang="en-US" sz="1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：</a:t>
            </a:r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Core images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5B536B5-51A2-F69B-FA8D-8D250021B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049" y="2585115"/>
            <a:ext cx="3196166" cy="203519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16EA8FF-EABD-F2A1-49F3-63398496A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9399" y="4620311"/>
            <a:ext cx="3154684" cy="200878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2E025A0-C2DF-B08C-6C06-8A7E17CB9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3168" y="66259"/>
            <a:ext cx="3505201" cy="2231977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B13CA2D-231F-03D5-54E5-9FFC3086FE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3168" y="2242052"/>
            <a:ext cx="3505201" cy="223197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A05DF99-E5DD-5328-D01E-9F5D6D6F77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3820" y="4474029"/>
            <a:ext cx="3743899" cy="2383971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2B98B5C0-2FA1-5377-527F-55044530F4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38" y="0"/>
            <a:ext cx="3196167" cy="6858000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11944FB6-6A25-522C-1BA6-5CB302EB2A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7916" y="404813"/>
            <a:ext cx="3196167" cy="203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40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196F406-FB04-6F5F-AA3F-726360357B50}"/>
              </a:ext>
            </a:extLst>
          </p:cNvPr>
          <p:cNvSpPr txBox="1"/>
          <p:nvPr/>
        </p:nvSpPr>
        <p:spPr>
          <a:xfrm>
            <a:off x="3336757" y="66259"/>
            <a:ext cx="8949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Figure 7</a:t>
            </a:r>
            <a:r>
              <a:rPr lang="ja-JP" altLang="en-US" sz="1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：</a:t>
            </a:r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Core images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9A672D6-315A-4800-482A-072F80378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086" y="740569"/>
            <a:ext cx="4427719" cy="281940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1E17437-4F75-E935-22E1-08DED667A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086" y="4043884"/>
            <a:ext cx="4419419" cy="281411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B90C6B6E-B606-C216-75A6-3E48120697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1505" y="740569"/>
            <a:ext cx="4652095" cy="2962275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6936B1DD-AB49-902C-F05C-A1DAA6E66E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3470" y="4038600"/>
            <a:ext cx="4427718" cy="281940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ED77995F-0B54-35EA-CD56-15FA3DD2F2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113" y="-7144"/>
            <a:ext cx="184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65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196F406-FB04-6F5F-AA3F-726360357B50}"/>
              </a:ext>
            </a:extLst>
          </p:cNvPr>
          <p:cNvSpPr txBox="1"/>
          <p:nvPr/>
        </p:nvSpPr>
        <p:spPr>
          <a:xfrm>
            <a:off x="3336757" y="66259"/>
            <a:ext cx="8949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Figure 7</a:t>
            </a:r>
            <a:r>
              <a:rPr lang="ja-JP" altLang="en-US" sz="1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：</a:t>
            </a:r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Core images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ACE48D5-B526-6485-52F2-9AD687B98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249" y="3380588"/>
            <a:ext cx="5208347" cy="3316475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210DE44E-FBE0-4344-FAA5-3A7B0407B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57" y="0"/>
            <a:ext cx="3175000" cy="6858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D94FA1AA-ABD5-F68E-555F-8D65A13AC9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5448" y="160937"/>
            <a:ext cx="4782509" cy="304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44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196F406-FB04-6F5F-AA3F-726360357B50}"/>
              </a:ext>
            </a:extLst>
          </p:cNvPr>
          <p:cNvSpPr txBox="1"/>
          <p:nvPr/>
        </p:nvSpPr>
        <p:spPr>
          <a:xfrm>
            <a:off x="3336757" y="66259"/>
            <a:ext cx="8949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Figure 7</a:t>
            </a:r>
            <a:r>
              <a:rPr lang="ja-JP" altLang="en-US" sz="1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：</a:t>
            </a:r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Core images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23CEA15-D0BD-CB0C-1C98-152B62C01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912" y="104994"/>
            <a:ext cx="4891087" cy="311445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0B01B2B-D619-B5F9-76ED-EAB5C68D9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8630" y="3800475"/>
            <a:ext cx="4697624" cy="299126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7B6CD3A5-3FF8-A0BA-27E2-D9AFB408C6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82" y="0"/>
            <a:ext cx="3651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56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1A48F497-1C96-DB9F-6056-5910EA9F0536}"/>
              </a:ext>
            </a:extLst>
          </p:cNvPr>
          <p:cNvGrpSpPr/>
          <p:nvPr/>
        </p:nvGrpSpPr>
        <p:grpSpPr>
          <a:xfrm>
            <a:off x="1" y="-1"/>
            <a:ext cx="10402902" cy="3429001"/>
            <a:chOff x="0" y="-1"/>
            <a:chExt cx="12692489" cy="4183694"/>
          </a:xfrm>
        </p:grpSpPr>
        <p:pic>
          <p:nvPicPr>
            <p:cNvPr id="6" name="図 5" descr="カレンダー が含まれている画像&#10;&#10;自動的に生成された説明">
              <a:extLst>
                <a:ext uri="{FF2B5EF4-FFF2-40B4-BE49-F238E27FC236}">
                  <a16:creationId xmlns:a16="http://schemas.microsoft.com/office/drawing/2014/main" id="{6C35FE53-DF12-63EB-83B4-2803F6370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3214301" cy="4183693"/>
            </a:xfrm>
            <a:prstGeom prst="rect">
              <a:avLst/>
            </a:prstGeom>
          </p:spPr>
        </p:pic>
        <p:pic>
          <p:nvPicPr>
            <p:cNvPr id="8" name="図 7" descr="グラフ&#10;&#10;自動的に生成された説明">
              <a:extLst>
                <a:ext uri="{FF2B5EF4-FFF2-40B4-BE49-F238E27FC236}">
                  <a16:creationId xmlns:a16="http://schemas.microsoft.com/office/drawing/2014/main" id="{585E5FE1-D6EE-86EF-001A-715983366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1622" y="0"/>
              <a:ext cx="3204378" cy="4183693"/>
            </a:xfrm>
            <a:prstGeom prst="rect">
              <a:avLst/>
            </a:prstGeom>
          </p:spPr>
        </p:pic>
        <p:pic>
          <p:nvPicPr>
            <p:cNvPr id="10" name="図 9" descr="グラフ, カレンダー&#10;&#10;自動的に生成された説明">
              <a:extLst>
                <a:ext uri="{FF2B5EF4-FFF2-40B4-BE49-F238E27FC236}">
                  <a16:creationId xmlns:a16="http://schemas.microsoft.com/office/drawing/2014/main" id="{B973554D-73A1-F114-9689-DBF3F75B3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-1"/>
              <a:ext cx="3429134" cy="4183693"/>
            </a:xfrm>
            <a:prstGeom prst="rect">
              <a:avLst/>
            </a:prstGeom>
          </p:spPr>
        </p:pic>
        <p:pic>
          <p:nvPicPr>
            <p:cNvPr id="12" name="図 11" descr="グラフ, 棒グラフ&#10;&#10;自動的に生成された説明">
              <a:extLst>
                <a:ext uri="{FF2B5EF4-FFF2-40B4-BE49-F238E27FC236}">
                  <a16:creationId xmlns:a16="http://schemas.microsoft.com/office/drawing/2014/main" id="{2F68017A-1739-AAD9-F297-43AA99B19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25134" y="-1"/>
              <a:ext cx="3167355" cy="4183693"/>
            </a:xfrm>
            <a:prstGeom prst="rect">
              <a:avLst/>
            </a:prstGeom>
          </p:spPr>
        </p:pic>
      </p:grpSp>
      <p:pic>
        <p:nvPicPr>
          <p:cNvPr id="15" name="図 14" descr="グラフ, カレンダー&#10;&#10;自動的に生成された説明">
            <a:extLst>
              <a:ext uri="{FF2B5EF4-FFF2-40B4-BE49-F238E27FC236}">
                <a16:creationId xmlns:a16="http://schemas.microsoft.com/office/drawing/2014/main" id="{B4D5A0BC-25E1-EEA7-600D-690AFE654B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794" y="3707704"/>
            <a:ext cx="2350889" cy="3150296"/>
          </a:xfrm>
          <a:prstGeom prst="rect">
            <a:avLst/>
          </a:prstGeom>
        </p:spPr>
      </p:pic>
      <p:pic>
        <p:nvPicPr>
          <p:cNvPr id="17" name="図 16" descr="テーブル&#10;&#10;自動的に生成された説明">
            <a:extLst>
              <a:ext uri="{FF2B5EF4-FFF2-40B4-BE49-F238E27FC236}">
                <a16:creationId xmlns:a16="http://schemas.microsoft.com/office/drawing/2014/main" id="{7CE863E3-1062-5179-3625-230BA4E897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4477" y="3707704"/>
            <a:ext cx="1828801" cy="247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96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196F406-FB04-6F5F-AA3F-726360357B50}"/>
              </a:ext>
            </a:extLst>
          </p:cNvPr>
          <p:cNvSpPr txBox="1"/>
          <p:nvPr/>
        </p:nvSpPr>
        <p:spPr>
          <a:xfrm>
            <a:off x="3336757" y="66259"/>
            <a:ext cx="8949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Figure 7</a:t>
            </a:r>
            <a:r>
              <a:rPr lang="ja-JP" altLang="en-US" sz="1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：</a:t>
            </a:r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Core images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7A6D4BC-787B-5A6F-1EB0-63CAB5375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621" y="404813"/>
            <a:ext cx="4270966" cy="272555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2FECC64-E6FD-1185-01D8-BBC2333C7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1034" y="235536"/>
            <a:ext cx="4270966" cy="272555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B1ECBD36-00B4-E90B-CDB5-FECD8E464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5288" y="4132448"/>
            <a:ext cx="4270966" cy="2725551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F9615017-2FEC-CA17-D5A3-E4931020F4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837" y="-1"/>
            <a:ext cx="2741083" cy="685800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5DD38BE6-F6FB-5E97-808A-92CFF01619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9790" y="3468918"/>
            <a:ext cx="4422797" cy="282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39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196F406-FB04-6F5F-AA3F-726360357B50}"/>
              </a:ext>
            </a:extLst>
          </p:cNvPr>
          <p:cNvSpPr txBox="1"/>
          <p:nvPr/>
        </p:nvSpPr>
        <p:spPr>
          <a:xfrm>
            <a:off x="3336757" y="66259"/>
            <a:ext cx="8949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Figure 7</a:t>
            </a:r>
            <a:r>
              <a:rPr lang="ja-JP" altLang="en-US" sz="1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：</a:t>
            </a:r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Core images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D0F26C9-9E9B-3811-E9FB-8C7343A50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176" y="3345322"/>
            <a:ext cx="5099824" cy="324737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AEEE240-98DB-810A-E445-181A67D9FE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13" y="0"/>
            <a:ext cx="2275417" cy="6858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890DDEB-1260-734D-57F7-762698335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6757" y="579863"/>
            <a:ext cx="4753124" cy="304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64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196F406-FB04-6F5F-AA3F-726360357B50}"/>
              </a:ext>
            </a:extLst>
          </p:cNvPr>
          <p:cNvSpPr txBox="1"/>
          <p:nvPr/>
        </p:nvSpPr>
        <p:spPr>
          <a:xfrm>
            <a:off x="3336757" y="66259"/>
            <a:ext cx="8949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Figure 7</a:t>
            </a:r>
            <a:r>
              <a:rPr lang="ja-JP" altLang="en-US" sz="1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：</a:t>
            </a:r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Core images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EDEC0FC8-10BA-A706-77A4-65113134D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71" y="0"/>
            <a:ext cx="15028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87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196F406-FB04-6F5F-AA3F-726360357B50}"/>
              </a:ext>
            </a:extLst>
          </p:cNvPr>
          <p:cNvSpPr txBox="1"/>
          <p:nvPr/>
        </p:nvSpPr>
        <p:spPr>
          <a:xfrm>
            <a:off x="3336757" y="66259"/>
            <a:ext cx="8949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Figure 7</a:t>
            </a:r>
            <a:r>
              <a:rPr lang="ja-JP" altLang="en-US" sz="1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：</a:t>
            </a:r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Core images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98E0FA2-720E-4CE3-698B-D7E419C88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6259"/>
            <a:ext cx="5803900" cy="36957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968DE393-4651-54D2-BE03-B08571334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1220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623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196F406-FB04-6F5F-AA3F-726360357B50}"/>
              </a:ext>
            </a:extLst>
          </p:cNvPr>
          <p:cNvSpPr txBox="1"/>
          <p:nvPr/>
        </p:nvSpPr>
        <p:spPr>
          <a:xfrm>
            <a:off x="3336757" y="66259"/>
            <a:ext cx="8949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Figure 7</a:t>
            </a:r>
            <a:r>
              <a:rPr lang="ja-JP" altLang="en-US" sz="1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：</a:t>
            </a:r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Core images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68EFB8E-FCAC-0BC6-8322-EB339C2E8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137" y="3696018"/>
            <a:ext cx="4954859" cy="316198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B0D75A9-2C7E-2FF6-9A13-8924D57DC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00" y="318"/>
            <a:ext cx="5803900" cy="36957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58738D7-8789-D02A-6819-5D9F8CAD6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70" y="0"/>
            <a:ext cx="40534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45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196F406-FB04-6F5F-AA3F-726360357B50}"/>
              </a:ext>
            </a:extLst>
          </p:cNvPr>
          <p:cNvSpPr txBox="1"/>
          <p:nvPr/>
        </p:nvSpPr>
        <p:spPr>
          <a:xfrm>
            <a:off x="3336757" y="66259"/>
            <a:ext cx="8949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Figure 7</a:t>
            </a:r>
            <a:r>
              <a:rPr lang="ja-JP" altLang="en-US" sz="1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：</a:t>
            </a:r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Core images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552394D-EFF3-E0BB-03D6-FB1B76CFB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894" y="1992819"/>
            <a:ext cx="4029309" cy="256570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8985497-D17F-8651-34C8-029A4C7CC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693" y="4153714"/>
            <a:ext cx="4029307" cy="256570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6E47D87-281F-892D-4EC0-32C6398CF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2692" y="0"/>
            <a:ext cx="4029307" cy="256570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3E8CCB2-4CBB-9E7E-6CDC-64D4F51623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3143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11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196F406-FB04-6F5F-AA3F-726360357B50}"/>
              </a:ext>
            </a:extLst>
          </p:cNvPr>
          <p:cNvSpPr txBox="1"/>
          <p:nvPr/>
        </p:nvSpPr>
        <p:spPr>
          <a:xfrm>
            <a:off x="3336757" y="66259"/>
            <a:ext cx="8949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Figure 7</a:t>
            </a:r>
            <a:r>
              <a:rPr lang="ja-JP" altLang="en-US" sz="1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：</a:t>
            </a:r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Core images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DAF6005-70BA-8DA9-F478-99B09CB09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00565"/>
            <a:ext cx="5803900" cy="36957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DDED8C0-1598-C3B6-FB11-356243B59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175000" cy="6858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24A637A-DC29-D968-B2AD-90639CC4B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6757" y="0"/>
            <a:ext cx="228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9871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196F406-FB04-6F5F-AA3F-726360357B50}"/>
              </a:ext>
            </a:extLst>
          </p:cNvPr>
          <p:cNvSpPr txBox="1"/>
          <p:nvPr/>
        </p:nvSpPr>
        <p:spPr>
          <a:xfrm>
            <a:off x="3336757" y="66259"/>
            <a:ext cx="8949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Figure 7</a:t>
            </a:r>
            <a:r>
              <a:rPr lang="ja-JP" altLang="en-US" sz="1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：</a:t>
            </a:r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Core images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5AA4963-1E93-4702-EE61-57C8BF829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275417" cy="6858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7463FAC-C2ED-EC27-0620-EE2ADDB03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850" y="0"/>
            <a:ext cx="2275417" cy="6858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9D87CDA4-7728-1B47-B8C4-FE2B0F184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1267" y="0"/>
            <a:ext cx="2254250" cy="68580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D193A183-BE3C-3DCF-07CB-8AFB6307C4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5517" y="1810007"/>
            <a:ext cx="5085083" cy="323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89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196F406-FB04-6F5F-AA3F-726360357B50}"/>
              </a:ext>
            </a:extLst>
          </p:cNvPr>
          <p:cNvSpPr txBox="1"/>
          <p:nvPr/>
        </p:nvSpPr>
        <p:spPr>
          <a:xfrm>
            <a:off x="3336757" y="66259"/>
            <a:ext cx="8949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Figure 7</a:t>
            </a:r>
            <a:r>
              <a:rPr lang="ja-JP" altLang="en-US" sz="1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：</a:t>
            </a:r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Core images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BC70F43-139C-DB2B-DD5A-6DA4E5DD3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354" y="1581150"/>
            <a:ext cx="5803900" cy="36957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58B35914-6706-7504-1DA4-D4E28B2FE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2" y="0"/>
            <a:ext cx="2264833" cy="6858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1758C8F9-36BF-1262-1018-A05ACFE6D4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6745" y="0"/>
            <a:ext cx="2709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101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196F406-FB04-6F5F-AA3F-726360357B50}"/>
              </a:ext>
            </a:extLst>
          </p:cNvPr>
          <p:cNvSpPr txBox="1"/>
          <p:nvPr/>
        </p:nvSpPr>
        <p:spPr>
          <a:xfrm>
            <a:off x="3336757" y="66259"/>
            <a:ext cx="8949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Figure 7</a:t>
            </a:r>
            <a:r>
              <a:rPr lang="ja-JP" altLang="en-US" sz="1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：</a:t>
            </a:r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Core images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D50FE0B-8EA2-8D70-9828-C152DE49B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050" y="1581150"/>
            <a:ext cx="5803900" cy="36957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176BF63-CF2A-2424-1EA4-866ABA5EA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589" y="0"/>
            <a:ext cx="22648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89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 が含まれている画像&#10;&#10;自動的に生成された説明">
            <a:extLst>
              <a:ext uri="{FF2B5EF4-FFF2-40B4-BE49-F238E27FC236}">
                <a16:creationId xmlns:a16="http://schemas.microsoft.com/office/drawing/2014/main" id="{C2471E1F-F8DE-EE55-C6E9-95F148589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98646" cy="6858000"/>
          </a:xfrm>
          <a:prstGeom prst="rect">
            <a:avLst/>
          </a:prstGeom>
        </p:spPr>
      </p:pic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A688D587-6D3F-2A29-6E4A-5FCA6DDD3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717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331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196F406-FB04-6F5F-AA3F-726360357B50}"/>
              </a:ext>
            </a:extLst>
          </p:cNvPr>
          <p:cNvSpPr txBox="1"/>
          <p:nvPr/>
        </p:nvSpPr>
        <p:spPr>
          <a:xfrm>
            <a:off x="3336757" y="66259"/>
            <a:ext cx="8949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Figure 7</a:t>
            </a:r>
            <a:r>
              <a:rPr lang="ja-JP" altLang="en-US" sz="1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：</a:t>
            </a:r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Core images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F642198-D0C1-0461-F589-7290F9B4D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050" y="1581150"/>
            <a:ext cx="5803900" cy="36957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14131CF0-4CB1-0A86-2905-E221A5B66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375" y="0"/>
            <a:ext cx="1365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519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196F406-FB04-6F5F-AA3F-726360357B50}"/>
              </a:ext>
            </a:extLst>
          </p:cNvPr>
          <p:cNvSpPr txBox="1"/>
          <p:nvPr/>
        </p:nvSpPr>
        <p:spPr>
          <a:xfrm>
            <a:off x="3336757" y="66259"/>
            <a:ext cx="8949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Figure 7</a:t>
            </a:r>
            <a:r>
              <a:rPr lang="ja-JP" altLang="en-US" sz="1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：</a:t>
            </a:r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Core images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DFCD7EB-8C53-B521-41DB-C63B364A1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100" y="1086880"/>
            <a:ext cx="5803900" cy="36957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21E71A6-F1EE-AEDE-E00E-7F908ED51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7144" y="0"/>
            <a:ext cx="1799167" cy="6858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AADF886-2769-DE38-8DB7-DD1BA39FE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3079" y="0"/>
            <a:ext cx="31220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74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196F406-FB04-6F5F-AA3F-726360357B50}"/>
              </a:ext>
            </a:extLst>
          </p:cNvPr>
          <p:cNvSpPr txBox="1"/>
          <p:nvPr/>
        </p:nvSpPr>
        <p:spPr>
          <a:xfrm>
            <a:off x="3336757" y="66259"/>
            <a:ext cx="8949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Figure 7</a:t>
            </a:r>
            <a:r>
              <a:rPr lang="ja-JP" altLang="en-US" sz="1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：</a:t>
            </a:r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Core images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1D61BA9-7866-9B67-1FA6-4FC21CEB0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155" y="4276387"/>
            <a:ext cx="4036543" cy="258161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1B62665-322D-8607-9827-DCE730A4C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5456" y="1680113"/>
            <a:ext cx="4036543" cy="257031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1A30FD64-CFE5-C80E-5260-6122C596C7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5458" y="4287686"/>
            <a:ext cx="4036541" cy="2570314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9AD6D18E-A9CA-D19B-A588-4B89D1AE7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4540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2611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196F406-FB04-6F5F-AA3F-726360357B50}"/>
              </a:ext>
            </a:extLst>
          </p:cNvPr>
          <p:cNvSpPr txBox="1"/>
          <p:nvPr/>
        </p:nvSpPr>
        <p:spPr>
          <a:xfrm>
            <a:off x="3336757" y="66259"/>
            <a:ext cx="8949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Figure 7</a:t>
            </a:r>
            <a:r>
              <a:rPr lang="ja-JP" altLang="en-US" sz="1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：</a:t>
            </a:r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Core images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6A1397E-58D0-9F5A-702E-B983824AE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401" y="1581150"/>
            <a:ext cx="5803900" cy="36957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89EFF68-754A-77DF-C5DC-E5D10FE64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99" y="0"/>
            <a:ext cx="18309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787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196F406-FB04-6F5F-AA3F-726360357B50}"/>
              </a:ext>
            </a:extLst>
          </p:cNvPr>
          <p:cNvSpPr txBox="1"/>
          <p:nvPr/>
        </p:nvSpPr>
        <p:spPr>
          <a:xfrm>
            <a:off x="3336757" y="66259"/>
            <a:ext cx="8949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Figure 7</a:t>
            </a:r>
            <a:r>
              <a:rPr lang="ja-JP" altLang="en-US" sz="1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：</a:t>
            </a:r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Core images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B4CD501-494E-66F9-46AD-271AEDE6F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003" y="2302792"/>
            <a:ext cx="4056585" cy="258307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2B9A6C9-3CD4-2454-449A-EDD8DBC9A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815" y="0"/>
            <a:ext cx="4029955" cy="258307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A61C875-3602-0960-A304-F20E5DB11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5588" y="4555208"/>
            <a:ext cx="3616411" cy="2302791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097B8B2-D570-D9D6-2886-941ED928E5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7170" y="0"/>
            <a:ext cx="36935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704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196F406-FB04-6F5F-AA3F-726360357B50}"/>
              </a:ext>
            </a:extLst>
          </p:cNvPr>
          <p:cNvSpPr txBox="1"/>
          <p:nvPr/>
        </p:nvSpPr>
        <p:spPr>
          <a:xfrm>
            <a:off x="3336757" y="66259"/>
            <a:ext cx="8949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Figure 7</a:t>
            </a:r>
            <a:r>
              <a:rPr lang="ja-JP" altLang="en-US" sz="1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：</a:t>
            </a:r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Core images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B3447DA-4504-41C9-CF15-0E7762CC8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167" y="3695700"/>
            <a:ext cx="4017774" cy="255836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EF07918-4958-1B00-7DF5-60513C51C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054" y="305886"/>
            <a:ext cx="4485846" cy="285641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B2E3E54B-DE1A-DF4F-2828-3257D4E67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00" y="0"/>
            <a:ext cx="4127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7052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196F406-FB04-6F5F-AA3F-726360357B50}"/>
              </a:ext>
            </a:extLst>
          </p:cNvPr>
          <p:cNvSpPr txBox="1"/>
          <p:nvPr/>
        </p:nvSpPr>
        <p:spPr>
          <a:xfrm>
            <a:off x="3336757" y="66259"/>
            <a:ext cx="8949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Figure 7</a:t>
            </a:r>
            <a:r>
              <a:rPr lang="ja-JP" altLang="en-US" sz="1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：</a:t>
            </a:r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Core images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230415B-21B8-8B77-282D-DC0212DE5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974" y="1408155"/>
            <a:ext cx="5803900" cy="36957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F3518EA-2CCF-348A-AEA8-7584C309E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46" y="12872"/>
            <a:ext cx="184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8140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196F406-FB04-6F5F-AA3F-726360357B50}"/>
              </a:ext>
            </a:extLst>
          </p:cNvPr>
          <p:cNvSpPr txBox="1"/>
          <p:nvPr/>
        </p:nvSpPr>
        <p:spPr>
          <a:xfrm>
            <a:off x="3336757" y="66259"/>
            <a:ext cx="8949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Figure 7</a:t>
            </a:r>
            <a:r>
              <a:rPr lang="ja-JP" altLang="en-US" sz="1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：</a:t>
            </a:r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Core images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20AEE11-50D0-A872-36CF-359B9A8C5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066" y="-6178"/>
            <a:ext cx="2772833" cy="6858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0CECF00-507E-6B2B-D14F-28616B4BC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795" y="1581150"/>
            <a:ext cx="5803900" cy="36957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9E366F79-F07A-BC1A-340A-5398C3CD1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055" y="0"/>
            <a:ext cx="184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9395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196F406-FB04-6F5F-AA3F-726360357B50}"/>
              </a:ext>
            </a:extLst>
          </p:cNvPr>
          <p:cNvSpPr txBox="1"/>
          <p:nvPr/>
        </p:nvSpPr>
        <p:spPr>
          <a:xfrm>
            <a:off x="3336757" y="66259"/>
            <a:ext cx="8949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Figure 7</a:t>
            </a:r>
            <a:r>
              <a:rPr lang="ja-JP" altLang="en-US" sz="1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：</a:t>
            </a:r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Core images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ABBC1CD-3F37-FD2D-1973-F6B97DE2C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100" y="1581150"/>
            <a:ext cx="5803900" cy="36957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AF50674-A13F-93D6-04B1-7DE0CBBED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571" y="0"/>
            <a:ext cx="27516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9282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196F406-FB04-6F5F-AA3F-726360357B50}"/>
              </a:ext>
            </a:extLst>
          </p:cNvPr>
          <p:cNvSpPr txBox="1"/>
          <p:nvPr/>
        </p:nvSpPr>
        <p:spPr>
          <a:xfrm>
            <a:off x="3336757" y="66259"/>
            <a:ext cx="8949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Figure 7</a:t>
            </a:r>
            <a:r>
              <a:rPr lang="ja-JP" altLang="en-US" sz="1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：</a:t>
            </a:r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Core images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643A324-51B1-074E-2D4A-766A6E4D8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522" y="0"/>
            <a:ext cx="4763678" cy="303997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668CDC7-0131-0E88-803A-9CD64FDDC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8768" y="3751761"/>
            <a:ext cx="4753232" cy="303997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DDA0A15D-85D5-66A4-770F-570F88C506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227917" cy="68580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FE16240-6E91-AA1F-FB60-E61BC226D3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5970" y="0"/>
            <a:ext cx="41169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282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196F406-FB04-6F5F-AA3F-726360357B50}"/>
              </a:ext>
            </a:extLst>
          </p:cNvPr>
          <p:cNvSpPr txBox="1"/>
          <p:nvPr/>
        </p:nvSpPr>
        <p:spPr>
          <a:xfrm>
            <a:off x="814163" y="66259"/>
            <a:ext cx="1147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Figure 7</a:t>
            </a:r>
            <a:r>
              <a:rPr lang="ja-JP" altLang="en-US" sz="1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：</a:t>
            </a:r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Core images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F80DF9E-4934-7FBD-B10C-868F34AD4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581150"/>
            <a:ext cx="5791200" cy="36957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905DF3A-F4C5-8F63-B29C-7FAD11FB0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78" y="0"/>
            <a:ext cx="13864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515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196F406-FB04-6F5F-AA3F-726360357B50}"/>
              </a:ext>
            </a:extLst>
          </p:cNvPr>
          <p:cNvSpPr txBox="1"/>
          <p:nvPr/>
        </p:nvSpPr>
        <p:spPr>
          <a:xfrm>
            <a:off x="3336757" y="66259"/>
            <a:ext cx="8949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Figure 7</a:t>
            </a:r>
            <a:r>
              <a:rPr lang="ja-JP" altLang="en-US" sz="1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：</a:t>
            </a:r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Core images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E05F921-0519-1BC3-2299-60D01F611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938" y="0"/>
            <a:ext cx="5385062" cy="3429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A5790E3-D8AB-74CE-88BD-5E4503790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8241" y="3362741"/>
            <a:ext cx="5385062" cy="3429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5E190D6E-703D-1621-C06E-955ABB5114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257" y="0"/>
            <a:ext cx="2730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0498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196F406-FB04-6F5F-AA3F-726360357B50}"/>
              </a:ext>
            </a:extLst>
          </p:cNvPr>
          <p:cNvSpPr txBox="1"/>
          <p:nvPr/>
        </p:nvSpPr>
        <p:spPr>
          <a:xfrm>
            <a:off x="3336757" y="66259"/>
            <a:ext cx="8949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Figure 7</a:t>
            </a:r>
            <a:r>
              <a:rPr lang="ja-JP" altLang="en-US" sz="1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：</a:t>
            </a:r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Core images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F313D57-2DFD-4AE1-B0EA-313F363D7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888" y="2757487"/>
            <a:ext cx="5803900" cy="36957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15A54385-0545-6BB5-C1AD-19667AE13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8105" y="0"/>
            <a:ext cx="2730500" cy="6858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5874CA0-647D-36DF-2AB3-1712F23BE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323" y="0"/>
            <a:ext cx="184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7063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196F406-FB04-6F5F-AA3F-726360357B50}"/>
              </a:ext>
            </a:extLst>
          </p:cNvPr>
          <p:cNvSpPr txBox="1"/>
          <p:nvPr/>
        </p:nvSpPr>
        <p:spPr>
          <a:xfrm>
            <a:off x="3336757" y="66259"/>
            <a:ext cx="8949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Figure 7</a:t>
            </a:r>
            <a:r>
              <a:rPr lang="ja-JP" altLang="en-US" sz="1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：</a:t>
            </a:r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Core images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107A74A-2287-B2B8-2AFC-7020EC062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95" y="0"/>
            <a:ext cx="1375833" cy="6858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C63E78F-D3DD-00F7-8CDA-E2CC70A25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9048" y="0"/>
            <a:ext cx="2275417" cy="6858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B5161D1-7BDC-F23A-35CA-92A3EBEBA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8409" y="1581150"/>
            <a:ext cx="58039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543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196F406-FB04-6F5F-AA3F-726360357B50}"/>
              </a:ext>
            </a:extLst>
          </p:cNvPr>
          <p:cNvSpPr txBox="1"/>
          <p:nvPr/>
        </p:nvSpPr>
        <p:spPr>
          <a:xfrm>
            <a:off x="3336757" y="66259"/>
            <a:ext cx="8949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Figure 7</a:t>
            </a:r>
            <a:r>
              <a:rPr lang="ja-JP" altLang="en-US" sz="1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：</a:t>
            </a:r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Core images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E449C2C-7B1B-AAF4-DAE4-922A5FFE0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290" y="2366204"/>
            <a:ext cx="4615420" cy="293892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FBF8B971-D7B7-BF33-B13C-EBE1BA78D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1318" y="404813"/>
            <a:ext cx="4110681" cy="261752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03D12F2-087B-B411-A3AA-115510F12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3344" y="4423718"/>
            <a:ext cx="3822909" cy="2434281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DB5CD796-43A9-5392-945C-FF0C88EE8D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085" y="0"/>
            <a:ext cx="22754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015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196F406-FB04-6F5F-AA3F-726360357B50}"/>
              </a:ext>
            </a:extLst>
          </p:cNvPr>
          <p:cNvSpPr txBox="1"/>
          <p:nvPr/>
        </p:nvSpPr>
        <p:spPr>
          <a:xfrm>
            <a:off x="3336757" y="66259"/>
            <a:ext cx="8949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Figure 7</a:t>
            </a:r>
            <a:r>
              <a:rPr lang="ja-JP" altLang="en-US" sz="1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：</a:t>
            </a:r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Core images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4824957-A5AC-DB4E-0699-3E79ED662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863" y="1381125"/>
            <a:ext cx="5803900" cy="36957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C7619EF-FB36-E953-DA9E-69126FF9B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71" y="0"/>
            <a:ext cx="22965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0684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196F406-FB04-6F5F-AA3F-726360357B50}"/>
              </a:ext>
            </a:extLst>
          </p:cNvPr>
          <p:cNvSpPr txBox="1"/>
          <p:nvPr/>
        </p:nvSpPr>
        <p:spPr>
          <a:xfrm>
            <a:off x="3336757" y="66259"/>
            <a:ext cx="8949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Figure 7</a:t>
            </a:r>
            <a:r>
              <a:rPr lang="ja-JP" altLang="en-US" sz="1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：</a:t>
            </a:r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Core images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CB8069F-6207-8628-CCAB-E5E75658C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81150"/>
            <a:ext cx="5803900" cy="36957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6E30DFF-A397-D53A-00CA-99524BCD5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06" y="0"/>
            <a:ext cx="1799167" cy="6858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7845E15-AFE1-984C-D583-640B2FB22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9752" y="0"/>
            <a:ext cx="22754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9354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196F406-FB04-6F5F-AA3F-726360357B50}"/>
              </a:ext>
            </a:extLst>
          </p:cNvPr>
          <p:cNvSpPr txBox="1"/>
          <p:nvPr/>
        </p:nvSpPr>
        <p:spPr>
          <a:xfrm>
            <a:off x="3336757" y="66259"/>
            <a:ext cx="8949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Figure 7</a:t>
            </a:r>
            <a:r>
              <a:rPr lang="ja-JP" altLang="en-US" sz="1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：</a:t>
            </a:r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Core images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C0632E8-0E31-2FF6-B896-5690A0B01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9" y="0"/>
            <a:ext cx="1354667" cy="6858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ACA19EA-65A8-18A0-B125-EDCCADFB7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5872" y="0"/>
            <a:ext cx="2286000" cy="6858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DD99FAA-2289-FB27-2A4F-3D00E36C05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3813" y="0"/>
            <a:ext cx="1365250" cy="68580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DBC7AE4-2C3D-034D-8127-02745504D0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6718" y="0"/>
            <a:ext cx="1375833" cy="68580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754442B1-748C-7E32-AB02-B18E530163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8219" y="1704975"/>
            <a:ext cx="5426828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469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8B50962E-E50C-B1AC-832D-F6B0D72F5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81150"/>
            <a:ext cx="5816600" cy="36957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782F572-771F-EE20-C39F-14E1E7412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03" y="0"/>
            <a:ext cx="1375833" cy="6858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722062A-D8E7-39F5-49CC-3760E8829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5518" y="0"/>
            <a:ext cx="139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0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196F406-FB04-6F5F-AA3F-726360357B50}"/>
              </a:ext>
            </a:extLst>
          </p:cNvPr>
          <p:cNvSpPr txBox="1"/>
          <p:nvPr/>
        </p:nvSpPr>
        <p:spPr>
          <a:xfrm>
            <a:off x="814163" y="66259"/>
            <a:ext cx="1147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Figure 7</a:t>
            </a:r>
            <a:r>
              <a:rPr lang="ja-JP" altLang="en-US" sz="1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：</a:t>
            </a:r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Core images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B666DEA0-3848-4D99-9BEA-4997D0CC6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86417" cy="6858000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B549E488-40B0-5B12-C03C-6C293ED4F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884" y="891339"/>
            <a:ext cx="57912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71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196F406-FB04-6F5F-AA3F-726360357B50}"/>
              </a:ext>
            </a:extLst>
          </p:cNvPr>
          <p:cNvSpPr txBox="1"/>
          <p:nvPr/>
        </p:nvSpPr>
        <p:spPr>
          <a:xfrm>
            <a:off x="3336757" y="66259"/>
            <a:ext cx="8949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Figure 7</a:t>
            </a:r>
            <a:r>
              <a:rPr lang="ja-JP" altLang="en-US" sz="1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：</a:t>
            </a:r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Core images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8BC0747-3FBB-305C-40B4-0B0C539AC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758" y="573505"/>
            <a:ext cx="5791200" cy="36957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8C840E0-9EE1-E781-0AF8-CE8E982B5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02" y="235536"/>
            <a:ext cx="1242953" cy="605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056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196F406-FB04-6F5F-AA3F-726360357B50}"/>
              </a:ext>
            </a:extLst>
          </p:cNvPr>
          <p:cNvSpPr txBox="1"/>
          <p:nvPr/>
        </p:nvSpPr>
        <p:spPr>
          <a:xfrm>
            <a:off x="3336757" y="66259"/>
            <a:ext cx="8949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Figure 7</a:t>
            </a:r>
            <a:r>
              <a:rPr lang="ja-JP" altLang="en-US" sz="1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：</a:t>
            </a:r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Core images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705F446-9384-2D91-0705-62BBE1BA6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074" y="498164"/>
            <a:ext cx="3627430" cy="231487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3B879E7-D27A-39E9-8CB4-CA6D10AB3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70" y="3266857"/>
            <a:ext cx="3868830" cy="246892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32B1FEF2-AE09-899E-CB08-EAA981FF3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927" y="200412"/>
            <a:ext cx="4184073" cy="267009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474A0880-7D98-670B-3479-05060FD3DD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538" y="-9941"/>
            <a:ext cx="1841500" cy="68580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9A5B1C06-0F85-7E64-E65F-926CA1D01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6933" y="2791102"/>
            <a:ext cx="3115751" cy="1988341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446B179C-33C8-637F-EF0B-8B23B8FF37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6434" y="4757508"/>
            <a:ext cx="3291493" cy="210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225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196F406-FB04-6F5F-AA3F-726360357B50}"/>
              </a:ext>
            </a:extLst>
          </p:cNvPr>
          <p:cNvSpPr txBox="1"/>
          <p:nvPr/>
        </p:nvSpPr>
        <p:spPr>
          <a:xfrm>
            <a:off x="3336757" y="66259"/>
            <a:ext cx="8949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Figure 7</a:t>
            </a:r>
            <a:r>
              <a:rPr lang="ja-JP" altLang="en-US" sz="1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：</a:t>
            </a:r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Core images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D73BB15-F260-B295-3335-80A6A3F98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054" y="3096041"/>
            <a:ext cx="5791200" cy="36957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D48C0EC-DDD7-BF9B-A5D9-5555C474F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7091" y="66259"/>
            <a:ext cx="4294909" cy="274083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9A27EEFC-63D0-2454-8E09-A4F88288C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396" y="0"/>
            <a:ext cx="184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138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196F406-FB04-6F5F-AA3F-726360357B50}"/>
              </a:ext>
            </a:extLst>
          </p:cNvPr>
          <p:cNvSpPr txBox="1"/>
          <p:nvPr/>
        </p:nvSpPr>
        <p:spPr>
          <a:xfrm>
            <a:off x="814163" y="66259"/>
            <a:ext cx="1147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Figure 7</a:t>
            </a:r>
            <a:r>
              <a:rPr lang="ja-JP" altLang="en-US" sz="1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：</a:t>
            </a:r>
            <a:r>
              <a:rPr lang="en-US" altLang="ja-JP" sz="1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Core images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1738969-EDD0-E8AB-96CE-19F7529AE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95" y="1076912"/>
            <a:ext cx="2053388" cy="5137435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FE2D1DFF-CB6D-8DC2-565A-87B94732E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683" y="3282677"/>
            <a:ext cx="3894248" cy="2485145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BECBE8D6-4D08-453C-BCD2-5E4049776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057" y="0"/>
            <a:ext cx="4074697" cy="2600300"/>
          </a:xfrm>
          <a:prstGeom prst="rect">
            <a:avLst/>
          </a:prstGeom>
        </p:spPr>
      </p:pic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C40769FF-55A1-540F-6AE2-6E4CF7D0F463}"/>
              </a:ext>
            </a:extLst>
          </p:cNvPr>
          <p:cNvGrpSpPr/>
          <p:nvPr/>
        </p:nvGrpSpPr>
        <p:grpSpPr>
          <a:xfrm>
            <a:off x="4460256" y="66259"/>
            <a:ext cx="3474427" cy="6651703"/>
            <a:chOff x="3262549" y="151959"/>
            <a:chExt cx="3044122" cy="5827895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BAACB8C2-2E87-B651-CEB8-615B3F17F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62549" y="151959"/>
              <a:ext cx="3044122" cy="1942631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5F0F37AB-6F72-A064-24E0-3E46297FC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62549" y="2094590"/>
              <a:ext cx="3044122" cy="1942631"/>
            </a:xfrm>
            <a:prstGeom prst="rect">
              <a:avLst/>
            </a:prstGeom>
          </p:spPr>
        </p:pic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3F73DC93-F4D1-F678-1183-E2CC2907D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62549" y="4037222"/>
              <a:ext cx="3024097" cy="19426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0653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62142</TotalTime>
  <Words>257</Words>
  <Application>Microsoft Macintosh PowerPoint</Application>
  <PresentationFormat>ワイド画面</PresentationFormat>
  <Paragraphs>83</Paragraphs>
  <Slides>47</Slides>
  <Notes>39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47</vt:i4>
      </vt:variant>
    </vt:vector>
  </HeadingPairs>
  <TitlesOfParts>
    <vt:vector size="52" baseType="lpstr">
      <vt:lpstr>Hiragino Kaku Gothic ProN W6</vt:lpstr>
      <vt:lpstr>游ゴシック</vt:lpstr>
      <vt:lpstr>游ゴシック Light</vt:lpstr>
      <vt:lpstr>Arial</vt:lpstr>
      <vt:lpstr>Office テーマ</vt:lpstr>
      <vt:lpstr>Core images 801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松野　哲士</dc:creator>
  <cp:lastModifiedBy>松野　哲士</cp:lastModifiedBy>
  <cp:revision>61</cp:revision>
  <dcterms:created xsi:type="dcterms:W3CDTF">2022-07-14T00:10:13Z</dcterms:created>
  <dcterms:modified xsi:type="dcterms:W3CDTF">2023-10-22T02:25:24Z</dcterms:modified>
</cp:coreProperties>
</file>